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8CE72-1BA8-4604-8EFE-7C875726082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4659ED-2A2D-46DF-9481-BFDD60154B40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Isolation/lack of support</a:t>
          </a:r>
        </a:p>
      </dgm:t>
    </dgm:pt>
    <dgm:pt modelId="{2DD5160D-9E6A-4E76-A21A-D5F2226EE0AA}" type="parTrans" cxnId="{779940B2-BEBB-4C4B-99A1-D71552F5BDB8}">
      <dgm:prSet/>
      <dgm:spPr/>
      <dgm:t>
        <a:bodyPr/>
        <a:lstStyle/>
        <a:p>
          <a:endParaRPr lang="en-US"/>
        </a:p>
      </dgm:t>
    </dgm:pt>
    <dgm:pt modelId="{B69C73B0-80BC-4654-8505-70E4882BEDF6}" type="sibTrans" cxnId="{779940B2-BEBB-4C4B-99A1-D71552F5BDB8}">
      <dgm:prSet/>
      <dgm:spPr/>
      <dgm:t>
        <a:bodyPr/>
        <a:lstStyle/>
        <a:p>
          <a:endParaRPr lang="en-US"/>
        </a:p>
      </dgm:t>
    </dgm:pt>
    <dgm:pt modelId="{EEB3E95E-D382-466A-8FA3-41A8C3B88773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Oddly personal requests from students</a:t>
          </a:r>
        </a:p>
      </dgm:t>
    </dgm:pt>
    <dgm:pt modelId="{0E88C887-2078-45A9-ADEA-B508C46C85A5}" type="parTrans" cxnId="{027287D5-C969-45AA-AB3B-C1E1414D6758}">
      <dgm:prSet/>
      <dgm:spPr/>
      <dgm:t>
        <a:bodyPr/>
        <a:lstStyle/>
        <a:p>
          <a:endParaRPr lang="en-US"/>
        </a:p>
      </dgm:t>
    </dgm:pt>
    <dgm:pt modelId="{2F45C003-69FD-498F-AC80-8C9A0A3CC309}" type="sibTrans" cxnId="{027287D5-C969-45AA-AB3B-C1E1414D6758}">
      <dgm:prSet/>
      <dgm:spPr/>
      <dgm:t>
        <a:bodyPr/>
        <a:lstStyle/>
        <a:p>
          <a:endParaRPr lang="en-US"/>
        </a:p>
      </dgm:t>
    </dgm:pt>
    <dgm:pt modelId="{2DC27038-7329-4DF3-8F09-4F64BE621A91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Changes/stresses</a:t>
          </a:r>
        </a:p>
      </dgm:t>
    </dgm:pt>
    <dgm:pt modelId="{0F5D1CEE-B143-4129-BBA0-337C16C1A33A}" type="parTrans" cxnId="{0F8AEE8C-4E0F-4E02-9A70-28E11CBE6879}">
      <dgm:prSet/>
      <dgm:spPr/>
      <dgm:t>
        <a:bodyPr/>
        <a:lstStyle/>
        <a:p>
          <a:endParaRPr lang="en-US"/>
        </a:p>
      </dgm:t>
    </dgm:pt>
    <dgm:pt modelId="{EB762839-56F0-4F04-8066-3B6F7041C11F}" type="sibTrans" cxnId="{0F8AEE8C-4E0F-4E02-9A70-28E11CBE6879}">
      <dgm:prSet/>
      <dgm:spPr/>
      <dgm:t>
        <a:bodyPr/>
        <a:lstStyle/>
        <a:p>
          <a:endParaRPr lang="en-US"/>
        </a:p>
      </dgm:t>
    </dgm:pt>
    <dgm:pt modelId="{BAF5D72B-5D8A-47A2-B7D6-ED5C0980890C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Dual roles - 504 Officers and Accommodations Coordinator</a:t>
          </a:r>
        </a:p>
      </dgm:t>
    </dgm:pt>
    <dgm:pt modelId="{738174AD-03A2-421E-83FE-735373CAF62A}" type="parTrans" cxnId="{5B5EA522-00AF-404B-B175-BECA4E6F8D47}">
      <dgm:prSet/>
      <dgm:spPr/>
      <dgm:t>
        <a:bodyPr/>
        <a:lstStyle/>
        <a:p>
          <a:endParaRPr lang="en-US"/>
        </a:p>
      </dgm:t>
    </dgm:pt>
    <dgm:pt modelId="{5777865B-6862-43FB-9D4A-8DCCF96CC1E7}" type="sibTrans" cxnId="{5B5EA522-00AF-404B-B175-BECA4E6F8D47}">
      <dgm:prSet/>
      <dgm:spPr/>
      <dgm:t>
        <a:bodyPr/>
        <a:lstStyle/>
        <a:p>
          <a:endParaRPr lang="en-US"/>
        </a:p>
      </dgm:t>
    </dgm:pt>
    <dgm:pt modelId="{FE0231D2-7746-4424-AD2A-F9CF5348A690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Proctoring logistics</a:t>
          </a:r>
        </a:p>
      </dgm:t>
    </dgm:pt>
    <dgm:pt modelId="{4C64A619-86A1-41BE-B0C8-7F52BF64F09F}" type="parTrans" cxnId="{2588E2F7-724E-45ED-B5A4-BF70E41911A7}">
      <dgm:prSet/>
      <dgm:spPr/>
      <dgm:t>
        <a:bodyPr/>
        <a:lstStyle/>
        <a:p>
          <a:endParaRPr lang="en-US"/>
        </a:p>
      </dgm:t>
    </dgm:pt>
    <dgm:pt modelId="{77AFBF0D-8604-4E3C-8A93-7CD725C4CE95}" type="sibTrans" cxnId="{2588E2F7-724E-45ED-B5A4-BF70E41911A7}">
      <dgm:prSet/>
      <dgm:spPr/>
      <dgm:t>
        <a:bodyPr/>
        <a:lstStyle/>
        <a:p>
          <a:endParaRPr lang="en-US"/>
        </a:p>
      </dgm:t>
    </dgm:pt>
    <dgm:pt modelId="{F6951F0F-9EA8-4AE6-962A-CA96CA6BF7AC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Technology awareness/use</a:t>
          </a:r>
        </a:p>
      </dgm:t>
    </dgm:pt>
    <dgm:pt modelId="{37845AE2-15AB-4F25-8C8C-FCC3CCDBD1F5}" type="parTrans" cxnId="{2CED8015-DDFC-49B9-A141-524815AEFAA2}">
      <dgm:prSet/>
      <dgm:spPr/>
      <dgm:t>
        <a:bodyPr/>
        <a:lstStyle/>
        <a:p>
          <a:endParaRPr lang="en-US"/>
        </a:p>
      </dgm:t>
    </dgm:pt>
    <dgm:pt modelId="{C2D0D859-DE4D-49E4-BE54-52E66BC4A2EE}" type="sibTrans" cxnId="{2CED8015-DDFC-49B9-A141-524815AEFAA2}">
      <dgm:prSet/>
      <dgm:spPr/>
      <dgm:t>
        <a:bodyPr/>
        <a:lstStyle/>
        <a:p>
          <a:endParaRPr lang="en-US"/>
        </a:p>
      </dgm:t>
    </dgm:pt>
    <dgm:pt modelId="{5366BE68-5D75-4170-B667-B02B60F7FACC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Faculty engagement/compliance</a:t>
          </a:r>
        </a:p>
      </dgm:t>
    </dgm:pt>
    <dgm:pt modelId="{88413B5D-0F75-4FD5-8740-2308D4D862FA}" type="parTrans" cxnId="{B772FDE4-13C6-474F-BCF9-CC323CEDACF6}">
      <dgm:prSet/>
      <dgm:spPr/>
      <dgm:t>
        <a:bodyPr/>
        <a:lstStyle/>
        <a:p>
          <a:endParaRPr lang="en-US"/>
        </a:p>
      </dgm:t>
    </dgm:pt>
    <dgm:pt modelId="{31FFB5B1-F79C-4820-9920-EE824294CA20}" type="sibTrans" cxnId="{B772FDE4-13C6-474F-BCF9-CC323CEDACF6}">
      <dgm:prSet/>
      <dgm:spPr/>
      <dgm:t>
        <a:bodyPr/>
        <a:lstStyle/>
        <a:p>
          <a:endParaRPr lang="en-US"/>
        </a:p>
      </dgm:t>
    </dgm:pt>
    <dgm:pt modelId="{8618907E-881C-457A-9256-4D88D89CA2BB}">
      <dgm:prSet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Boundaries - extra jobs tacked on?  10-month position? Summer requests? Weekend requests? </a:t>
          </a:r>
          <a:r>
            <a:rPr lang="en-US" sz="1100" dirty="0">
              <a:solidFill>
                <a:schemeClr val="bg1"/>
              </a:solidFill>
            </a:rPr>
            <a:t>Vacation</a:t>
          </a:r>
          <a:r>
            <a:rPr lang="en-US" sz="1200" dirty="0">
              <a:solidFill>
                <a:schemeClr val="bg1"/>
              </a:solidFill>
            </a:rPr>
            <a:t> requests? How do you take medical leave? </a:t>
          </a:r>
        </a:p>
      </dgm:t>
    </dgm:pt>
    <dgm:pt modelId="{F216302D-B18C-42FE-A520-C3CAA4961C06}" type="parTrans" cxnId="{CF02015B-B20C-4366-A3E3-0E1F268C3091}">
      <dgm:prSet/>
      <dgm:spPr/>
      <dgm:t>
        <a:bodyPr/>
        <a:lstStyle/>
        <a:p>
          <a:endParaRPr lang="en-US"/>
        </a:p>
      </dgm:t>
    </dgm:pt>
    <dgm:pt modelId="{E17E541F-BF10-48D7-BB0E-EAC0B4AFF233}" type="sibTrans" cxnId="{CF02015B-B20C-4366-A3E3-0E1F268C3091}">
      <dgm:prSet/>
      <dgm:spPr/>
      <dgm:t>
        <a:bodyPr/>
        <a:lstStyle/>
        <a:p>
          <a:endParaRPr lang="en-US"/>
        </a:p>
      </dgm:t>
    </dgm:pt>
    <dgm:pt modelId="{C1ACF941-AD43-4EAB-92CA-374DA6713CF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Self-care and shutting down  inner monologues of guilt? </a:t>
          </a:r>
        </a:p>
      </dgm:t>
    </dgm:pt>
    <dgm:pt modelId="{D2AF6BDC-EB74-4896-A710-66EBA2D6C878}" type="parTrans" cxnId="{F292668B-ED22-466C-8293-205FDC8EEC32}">
      <dgm:prSet/>
      <dgm:spPr/>
      <dgm:t>
        <a:bodyPr/>
        <a:lstStyle/>
        <a:p>
          <a:endParaRPr lang="en-US"/>
        </a:p>
      </dgm:t>
    </dgm:pt>
    <dgm:pt modelId="{2990B33C-1811-49CC-BB39-C4EEFB432487}" type="sibTrans" cxnId="{F292668B-ED22-466C-8293-205FDC8EEC32}">
      <dgm:prSet/>
      <dgm:spPr/>
      <dgm:t>
        <a:bodyPr/>
        <a:lstStyle/>
        <a:p>
          <a:endParaRPr lang="en-US"/>
        </a:p>
      </dgm:t>
    </dgm:pt>
    <dgm:pt modelId="{6B62A8EA-5F24-4053-8890-48C499BDE8DE}">
      <dgm:prSet custT="1"/>
      <dgm:spPr/>
      <dgm:t>
        <a:bodyPr/>
        <a:lstStyle/>
        <a:p>
          <a:r>
            <a:rPr lang="en-US" sz="1400" dirty="0">
              <a:solidFill>
                <a:schemeClr val="bg1"/>
              </a:solidFill>
            </a:rPr>
            <a:t>Insecurity - Am I making the right decision? Do other professionals already know this, and it is obvious? Second-guessing? </a:t>
          </a:r>
        </a:p>
      </dgm:t>
    </dgm:pt>
    <dgm:pt modelId="{770CCD3F-4D6D-408E-BD32-93018CEBB9D6}" type="parTrans" cxnId="{0B9422C7-2DE1-48ED-B11A-FA4FC6231862}">
      <dgm:prSet/>
      <dgm:spPr/>
      <dgm:t>
        <a:bodyPr/>
        <a:lstStyle/>
        <a:p>
          <a:endParaRPr lang="en-US"/>
        </a:p>
      </dgm:t>
    </dgm:pt>
    <dgm:pt modelId="{9AF4075B-DAE2-4E38-8EB8-0B17F0BBC364}" type="sibTrans" cxnId="{0B9422C7-2DE1-48ED-B11A-FA4FC6231862}">
      <dgm:prSet/>
      <dgm:spPr/>
      <dgm:t>
        <a:bodyPr/>
        <a:lstStyle/>
        <a:p>
          <a:endParaRPr lang="en-US"/>
        </a:p>
      </dgm:t>
    </dgm:pt>
    <dgm:pt modelId="{D503BDDF-B5CD-401D-B545-8192C97D745E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The negativity loop</a:t>
          </a:r>
        </a:p>
      </dgm:t>
    </dgm:pt>
    <dgm:pt modelId="{898449F1-127E-4BC0-B66F-34E18E644B91}" type="parTrans" cxnId="{A274B4A0-2070-49D6-B348-75F2EAF30D61}">
      <dgm:prSet/>
      <dgm:spPr/>
      <dgm:t>
        <a:bodyPr/>
        <a:lstStyle/>
        <a:p>
          <a:endParaRPr lang="en-US"/>
        </a:p>
      </dgm:t>
    </dgm:pt>
    <dgm:pt modelId="{7C240296-B93C-469B-83BF-A8DB60C8DCBF}" type="sibTrans" cxnId="{A274B4A0-2070-49D6-B348-75F2EAF30D61}">
      <dgm:prSet/>
      <dgm:spPr/>
      <dgm:t>
        <a:bodyPr/>
        <a:lstStyle/>
        <a:p>
          <a:endParaRPr lang="en-US"/>
        </a:p>
      </dgm:t>
    </dgm:pt>
    <dgm:pt modelId="{0477FEE7-73A2-41D1-AC4E-272EC8DC2265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How has the pandemic affected you as a small office person?</a:t>
          </a:r>
        </a:p>
      </dgm:t>
    </dgm:pt>
    <dgm:pt modelId="{FE48EB45-6E58-4E48-8996-EE1B991BE6EC}" type="parTrans" cxnId="{614A509D-3BA1-4632-BACE-D766A2195597}">
      <dgm:prSet/>
      <dgm:spPr/>
      <dgm:t>
        <a:bodyPr/>
        <a:lstStyle/>
        <a:p>
          <a:endParaRPr lang="en-US"/>
        </a:p>
      </dgm:t>
    </dgm:pt>
    <dgm:pt modelId="{35EBA0C1-0778-4402-8456-E30EB2F70065}" type="sibTrans" cxnId="{614A509D-3BA1-4632-BACE-D766A2195597}">
      <dgm:prSet/>
      <dgm:spPr/>
      <dgm:t>
        <a:bodyPr/>
        <a:lstStyle/>
        <a:p>
          <a:endParaRPr lang="en-US"/>
        </a:p>
      </dgm:t>
    </dgm:pt>
    <dgm:pt modelId="{6F8E4A79-D94D-4ED5-8808-24CE410CA899}" type="pres">
      <dgm:prSet presAssocID="{2C18CE72-1BA8-4604-8EFE-7C8757260825}" presName="diagram" presStyleCnt="0">
        <dgm:presLayoutVars>
          <dgm:dir/>
          <dgm:resizeHandles val="exact"/>
        </dgm:presLayoutVars>
      </dgm:prSet>
      <dgm:spPr/>
    </dgm:pt>
    <dgm:pt modelId="{183394A8-D9ED-4DCC-ADCD-B547AA377DC7}" type="pres">
      <dgm:prSet presAssocID="{B54659ED-2A2D-46DF-9481-BFDD60154B40}" presName="node" presStyleLbl="node1" presStyleIdx="0" presStyleCnt="12">
        <dgm:presLayoutVars>
          <dgm:bulletEnabled val="1"/>
        </dgm:presLayoutVars>
      </dgm:prSet>
      <dgm:spPr/>
    </dgm:pt>
    <dgm:pt modelId="{0C8D7935-A499-4184-B157-0C37A3B1C49B}" type="pres">
      <dgm:prSet presAssocID="{B69C73B0-80BC-4654-8505-70E4882BEDF6}" presName="sibTrans" presStyleCnt="0"/>
      <dgm:spPr/>
    </dgm:pt>
    <dgm:pt modelId="{3BFAD564-E522-47AA-9CEF-21BDEEC09DD2}" type="pres">
      <dgm:prSet presAssocID="{EEB3E95E-D382-466A-8FA3-41A8C3B88773}" presName="node" presStyleLbl="node1" presStyleIdx="1" presStyleCnt="12">
        <dgm:presLayoutVars>
          <dgm:bulletEnabled val="1"/>
        </dgm:presLayoutVars>
      </dgm:prSet>
      <dgm:spPr/>
    </dgm:pt>
    <dgm:pt modelId="{C5B85F5F-5726-4000-A848-9ADEEF5D0394}" type="pres">
      <dgm:prSet presAssocID="{2F45C003-69FD-498F-AC80-8C9A0A3CC309}" presName="sibTrans" presStyleCnt="0"/>
      <dgm:spPr/>
    </dgm:pt>
    <dgm:pt modelId="{B1EC4EBE-CC25-4CA2-AE8D-50A9BACF347E}" type="pres">
      <dgm:prSet presAssocID="{2DC27038-7329-4DF3-8F09-4F64BE621A91}" presName="node" presStyleLbl="node1" presStyleIdx="2" presStyleCnt="12">
        <dgm:presLayoutVars>
          <dgm:bulletEnabled val="1"/>
        </dgm:presLayoutVars>
      </dgm:prSet>
      <dgm:spPr/>
    </dgm:pt>
    <dgm:pt modelId="{A32E365E-D436-4DC7-A771-C54D202D9E6B}" type="pres">
      <dgm:prSet presAssocID="{EB762839-56F0-4F04-8066-3B6F7041C11F}" presName="sibTrans" presStyleCnt="0"/>
      <dgm:spPr/>
    </dgm:pt>
    <dgm:pt modelId="{3EC7FCE5-2D9E-418B-B165-D5D7A79F3262}" type="pres">
      <dgm:prSet presAssocID="{BAF5D72B-5D8A-47A2-B7D6-ED5C0980890C}" presName="node" presStyleLbl="node1" presStyleIdx="3" presStyleCnt="12">
        <dgm:presLayoutVars>
          <dgm:bulletEnabled val="1"/>
        </dgm:presLayoutVars>
      </dgm:prSet>
      <dgm:spPr/>
    </dgm:pt>
    <dgm:pt modelId="{2D768272-FFE5-4F52-9D9C-8CA930F16591}" type="pres">
      <dgm:prSet presAssocID="{5777865B-6862-43FB-9D4A-8DCCF96CC1E7}" presName="sibTrans" presStyleCnt="0"/>
      <dgm:spPr/>
    </dgm:pt>
    <dgm:pt modelId="{C549AFB2-0BAA-4E6D-9C7C-50C76A53029F}" type="pres">
      <dgm:prSet presAssocID="{FE0231D2-7746-4424-AD2A-F9CF5348A690}" presName="node" presStyleLbl="node1" presStyleIdx="4" presStyleCnt="12">
        <dgm:presLayoutVars>
          <dgm:bulletEnabled val="1"/>
        </dgm:presLayoutVars>
      </dgm:prSet>
      <dgm:spPr/>
    </dgm:pt>
    <dgm:pt modelId="{80BE7E02-4CA8-41C0-8A73-01F1E4A15E6F}" type="pres">
      <dgm:prSet presAssocID="{77AFBF0D-8604-4E3C-8A93-7CD725C4CE95}" presName="sibTrans" presStyleCnt="0"/>
      <dgm:spPr/>
    </dgm:pt>
    <dgm:pt modelId="{032D5EDA-C2A1-4CDD-B31E-A5ABE31F0338}" type="pres">
      <dgm:prSet presAssocID="{F6951F0F-9EA8-4AE6-962A-CA96CA6BF7AC}" presName="node" presStyleLbl="node1" presStyleIdx="5" presStyleCnt="12">
        <dgm:presLayoutVars>
          <dgm:bulletEnabled val="1"/>
        </dgm:presLayoutVars>
      </dgm:prSet>
      <dgm:spPr/>
    </dgm:pt>
    <dgm:pt modelId="{DC2D8E3C-7943-4640-A91A-4B40E05795D6}" type="pres">
      <dgm:prSet presAssocID="{C2D0D859-DE4D-49E4-BE54-52E66BC4A2EE}" presName="sibTrans" presStyleCnt="0"/>
      <dgm:spPr/>
    </dgm:pt>
    <dgm:pt modelId="{17F4EB02-D440-4A3C-AE3A-60577B6DA0C7}" type="pres">
      <dgm:prSet presAssocID="{5366BE68-5D75-4170-B667-B02B60F7FACC}" presName="node" presStyleLbl="node1" presStyleIdx="6" presStyleCnt="12">
        <dgm:presLayoutVars>
          <dgm:bulletEnabled val="1"/>
        </dgm:presLayoutVars>
      </dgm:prSet>
      <dgm:spPr/>
    </dgm:pt>
    <dgm:pt modelId="{14F55144-65D8-4E79-BAB9-25AAA8733E96}" type="pres">
      <dgm:prSet presAssocID="{31FFB5B1-F79C-4820-9920-EE824294CA20}" presName="sibTrans" presStyleCnt="0"/>
      <dgm:spPr/>
    </dgm:pt>
    <dgm:pt modelId="{E317CCC5-0685-4AB6-98C7-844C2815AE6D}" type="pres">
      <dgm:prSet presAssocID="{8618907E-881C-457A-9256-4D88D89CA2BB}" presName="node" presStyleLbl="node1" presStyleIdx="7" presStyleCnt="12">
        <dgm:presLayoutVars>
          <dgm:bulletEnabled val="1"/>
        </dgm:presLayoutVars>
      </dgm:prSet>
      <dgm:spPr/>
    </dgm:pt>
    <dgm:pt modelId="{160AC148-21B7-442C-A245-7AA34101D372}" type="pres">
      <dgm:prSet presAssocID="{E17E541F-BF10-48D7-BB0E-EAC0B4AFF233}" presName="sibTrans" presStyleCnt="0"/>
      <dgm:spPr/>
    </dgm:pt>
    <dgm:pt modelId="{8E6C57C6-3A27-4AE9-9F3B-1D65031DE388}" type="pres">
      <dgm:prSet presAssocID="{C1ACF941-AD43-4EAB-92CA-374DA6713CF3}" presName="node" presStyleLbl="node1" presStyleIdx="8" presStyleCnt="12">
        <dgm:presLayoutVars>
          <dgm:bulletEnabled val="1"/>
        </dgm:presLayoutVars>
      </dgm:prSet>
      <dgm:spPr/>
    </dgm:pt>
    <dgm:pt modelId="{4F965EB9-A556-41E5-A665-14BA02506225}" type="pres">
      <dgm:prSet presAssocID="{2990B33C-1811-49CC-BB39-C4EEFB432487}" presName="sibTrans" presStyleCnt="0"/>
      <dgm:spPr/>
    </dgm:pt>
    <dgm:pt modelId="{839D85BD-5123-4389-AE65-C3FB264D903E}" type="pres">
      <dgm:prSet presAssocID="{6B62A8EA-5F24-4053-8890-48C499BDE8DE}" presName="node" presStyleLbl="node1" presStyleIdx="9" presStyleCnt="12">
        <dgm:presLayoutVars>
          <dgm:bulletEnabled val="1"/>
        </dgm:presLayoutVars>
      </dgm:prSet>
      <dgm:spPr/>
    </dgm:pt>
    <dgm:pt modelId="{68D80A6D-3343-4023-8796-19F575548506}" type="pres">
      <dgm:prSet presAssocID="{9AF4075B-DAE2-4E38-8EB8-0B17F0BBC364}" presName="sibTrans" presStyleCnt="0"/>
      <dgm:spPr/>
    </dgm:pt>
    <dgm:pt modelId="{039A264E-D727-4C6F-AE48-6D4C82845A66}" type="pres">
      <dgm:prSet presAssocID="{D503BDDF-B5CD-401D-B545-8192C97D745E}" presName="node" presStyleLbl="node1" presStyleIdx="10" presStyleCnt="12">
        <dgm:presLayoutVars>
          <dgm:bulletEnabled val="1"/>
        </dgm:presLayoutVars>
      </dgm:prSet>
      <dgm:spPr/>
    </dgm:pt>
    <dgm:pt modelId="{9F75B9F4-F871-4ED3-9E5A-1ACB042CDE16}" type="pres">
      <dgm:prSet presAssocID="{7C240296-B93C-469B-83BF-A8DB60C8DCBF}" presName="sibTrans" presStyleCnt="0"/>
      <dgm:spPr/>
    </dgm:pt>
    <dgm:pt modelId="{DE342B0C-593F-4E84-8953-E541573B23B7}" type="pres">
      <dgm:prSet presAssocID="{0477FEE7-73A2-41D1-AC4E-272EC8DC226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2471BA00-4EED-4C71-A397-1F97D9BA4C62}" type="presOf" srcId="{FE0231D2-7746-4424-AD2A-F9CF5348A690}" destId="{C549AFB2-0BAA-4E6D-9C7C-50C76A53029F}" srcOrd="0" destOrd="0" presId="urn:microsoft.com/office/officeart/2005/8/layout/default"/>
    <dgm:cxn modelId="{942F390D-21FC-40D8-89B7-D1B8B977A1D8}" type="presOf" srcId="{5366BE68-5D75-4170-B667-B02B60F7FACC}" destId="{17F4EB02-D440-4A3C-AE3A-60577B6DA0C7}" srcOrd="0" destOrd="0" presId="urn:microsoft.com/office/officeart/2005/8/layout/default"/>
    <dgm:cxn modelId="{2CED8015-DDFC-49B9-A141-524815AEFAA2}" srcId="{2C18CE72-1BA8-4604-8EFE-7C8757260825}" destId="{F6951F0F-9EA8-4AE6-962A-CA96CA6BF7AC}" srcOrd="5" destOrd="0" parTransId="{37845AE2-15AB-4F25-8C8C-FCC3CCDBD1F5}" sibTransId="{C2D0D859-DE4D-49E4-BE54-52E66BC4A2EE}"/>
    <dgm:cxn modelId="{5B5EA522-00AF-404B-B175-BECA4E6F8D47}" srcId="{2C18CE72-1BA8-4604-8EFE-7C8757260825}" destId="{BAF5D72B-5D8A-47A2-B7D6-ED5C0980890C}" srcOrd="3" destOrd="0" parTransId="{738174AD-03A2-421E-83FE-735373CAF62A}" sibTransId="{5777865B-6862-43FB-9D4A-8DCCF96CC1E7}"/>
    <dgm:cxn modelId="{1B441129-5B41-4D25-9142-2580C71C93DB}" type="presOf" srcId="{D503BDDF-B5CD-401D-B545-8192C97D745E}" destId="{039A264E-D727-4C6F-AE48-6D4C82845A66}" srcOrd="0" destOrd="0" presId="urn:microsoft.com/office/officeart/2005/8/layout/default"/>
    <dgm:cxn modelId="{CF02015B-B20C-4366-A3E3-0E1F268C3091}" srcId="{2C18CE72-1BA8-4604-8EFE-7C8757260825}" destId="{8618907E-881C-457A-9256-4D88D89CA2BB}" srcOrd="7" destOrd="0" parTransId="{F216302D-B18C-42FE-A520-C3CAA4961C06}" sibTransId="{E17E541F-BF10-48D7-BB0E-EAC0B4AFF233}"/>
    <dgm:cxn modelId="{EA850549-7F89-4A48-84A5-0DF08BC2BB5E}" type="presOf" srcId="{EEB3E95E-D382-466A-8FA3-41A8C3B88773}" destId="{3BFAD564-E522-47AA-9CEF-21BDEEC09DD2}" srcOrd="0" destOrd="0" presId="urn:microsoft.com/office/officeart/2005/8/layout/default"/>
    <dgm:cxn modelId="{E2AEF683-4CAC-44D1-A908-F9AB80859D25}" type="presOf" srcId="{0477FEE7-73A2-41D1-AC4E-272EC8DC2265}" destId="{DE342B0C-593F-4E84-8953-E541573B23B7}" srcOrd="0" destOrd="0" presId="urn:microsoft.com/office/officeart/2005/8/layout/default"/>
    <dgm:cxn modelId="{F292668B-ED22-466C-8293-205FDC8EEC32}" srcId="{2C18CE72-1BA8-4604-8EFE-7C8757260825}" destId="{C1ACF941-AD43-4EAB-92CA-374DA6713CF3}" srcOrd="8" destOrd="0" parTransId="{D2AF6BDC-EB74-4896-A710-66EBA2D6C878}" sibTransId="{2990B33C-1811-49CC-BB39-C4EEFB432487}"/>
    <dgm:cxn modelId="{0F8AEE8C-4E0F-4E02-9A70-28E11CBE6879}" srcId="{2C18CE72-1BA8-4604-8EFE-7C8757260825}" destId="{2DC27038-7329-4DF3-8F09-4F64BE621A91}" srcOrd="2" destOrd="0" parTransId="{0F5D1CEE-B143-4129-BBA0-337C16C1A33A}" sibTransId="{EB762839-56F0-4F04-8066-3B6F7041C11F}"/>
    <dgm:cxn modelId="{33D9DD91-03C3-4AE5-BFED-B40CCCC875F9}" type="presOf" srcId="{2C18CE72-1BA8-4604-8EFE-7C8757260825}" destId="{6F8E4A79-D94D-4ED5-8808-24CE410CA899}" srcOrd="0" destOrd="0" presId="urn:microsoft.com/office/officeart/2005/8/layout/default"/>
    <dgm:cxn modelId="{6593A397-E3E9-41A8-84B3-68024B8C6BC0}" type="presOf" srcId="{2DC27038-7329-4DF3-8F09-4F64BE621A91}" destId="{B1EC4EBE-CC25-4CA2-AE8D-50A9BACF347E}" srcOrd="0" destOrd="0" presId="urn:microsoft.com/office/officeart/2005/8/layout/default"/>
    <dgm:cxn modelId="{614A509D-3BA1-4632-BACE-D766A2195597}" srcId="{2C18CE72-1BA8-4604-8EFE-7C8757260825}" destId="{0477FEE7-73A2-41D1-AC4E-272EC8DC2265}" srcOrd="11" destOrd="0" parTransId="{FE48EB45-6E58-4E48-8996-EE1B991BE6EC}" sibTransId="{35EBA0C1-0778-4402-8456-E30EB2F70065}"/>
    <dgm:cxn modelId="{A274B4A0-2070-49D6-B348-75F2EAF30D61}" srcId="{2C18CE72-1BA8-4604-8EFE-7C8757260825}" destId="{D503BDDF-B5CD-401D-B545-8192C97D745E}" srcOrd="10" destOrd="0" parTransId="{898449F1-127E-4BC0-B66F-34E18E644B91}" sibTransId="{7C240296-B93C-469B-83BF-A8DB60C8DCBF}"/>
    <dgm:cxn modelId="{860C5CA3-2D5A-4657-8B54-C4CEC9112EB8}" type="presOf" srcId="{C1ACF941-AD43-4EAB-92CA-374DA6713CF3}" destId="{8E6C57C6-3A27-4AE9-9F3B-1D65031DE388}" srcOrd="0" destOrd="0" presId="urn:microsoft.com/office/officeart/2005/8/layout/default"/>
    <dgm:cxn modelId="{8ED59BA6-AE22-4317-ADE1-88D3C72F8507}" type="presOf" srcId="{F6951F0F-9EA8-4AE6-962A-CA96CA6BF7AC}" destId="{032D5EDA-C2A1-4CDD-B31E-A5ABE31F0338}" srcOrd="0" destOrd="0" presId="urn:microsoft.com/office/officeart/2005/8/layout/default"/>
    <dgm:cxn modelId="{779940B2-BEBB-4C4B-99A1-D71552F5BDB8}" srcId="{2C18CE72-1BA8-4604-8EFE-7C8757260825}" destId="{B54659ED-2A2D-46DF-9481-BFDD60154B40}" srcOrd="0" destOrd="0" parTransId="{2DD5160D-9E6A-4E76-A21A-D5F2226EE0AA}" sibTransId="{B69C73B0-80BC-4654-8505-70E4882BEDF6}"/>
    <dgm:cxn modelId="{72D5C0C6-9A74-478F-BE45-04332A1B0AAC}" type="presOf" srcId="{8618907E-881C-457A-9256-4D88D89CA2BB}" destId="{E317CCC5-0685-4AB6-98C7-844C2815AE6D}" srcOrd="0" destOrd="0" presId="urn:microsoft.com/office/officeart/2005/8/layout/default"/>
    <dgm:cxn modelId="{0B9422C7-2DE1-48ED-B11A-FA4FC6231862}" srcId="{2C18CE72-1BA8-4604-8EFE-7C8757260825}" destId="{6B62A8EA-5F24-4053-8890-48C499BDE8DE}" srcOrd="9" destOrd="0" parTransId="{770CCD3F-4D6D-408E-BD32-93018CEBB9D6}" sibTransId="{9AF4075B-DAE2-4E38-8EB8-0B17F0BBC364}"/>
    <dgm:cxn modelId="{027287D5-C969-45AA-AB3B-C1E1414D6758}" srcId="{2C18CE72-1BA8-4604-8EFE-7C8757260825}" destId="{EEB3E95E-D382-466A-8FA3-41A8C3B88773}" srcOrd="1" destOrd="0" parTransId="{0E88C887-2078-45A9-ADEA-B508C46C85A5}" sibTransId="{2F45C003-69FD-498F-AC80-8C9A0A3CC309}"/>
    <dgm:cxn modelId="{9A348FD6-D522-46ED-BC79-841766CBA12A}" type="presOf" srcId="{B54659ED-2A2D-46DF-9481-BFDD60154B40}" destId="{183394A8-D9ED-4DCC-ADCD-B547AA377DC7}" srcOrd="0" destOrd="0" presId="urn:microsoft.com/office/officeart/2005/8/layout/default"/>
    <dgm:cxn modelId="{B772FDE4-13C6-474F-BCF9-CC323CEDACF6}" srcId="{2C18CE72-1BA8-4604-8EFE-7C8757260825}" destId="{5366BE68-5D75-4170-B667-B02B60F7FACC}" srcOrd="6" destOrd="0" parTransId="{88413B5D-0F75-4FD5-8740-2308D4D862FA}" sibTransId="{31FFB5B1-F79C-4820-9920-EE824294CA20}"/>
    <dgm:cxn modelId="{3804ADE8-4722-4295-B42A-6B5382EB716E}" type="presOf" srcId="{6B62A8EA-5F24-4053-8890-48C499BDE8DE}" destId="{839D85BD-5123-4389-AE65-C3FB264D903E}" srcOrd="0" destOrd="0" presId="urn:microsoft.com/office/officeart/2005/8/layout/default"/>
    <dgm:cxn modelId="{92D9D3F3-EDE1-4707-A7FC-B0D4FA7401AF}" type="presOf" srcId="{BAF5D72B-5D8A-47A2-B7D6-ED5C0980890C}" destId="{3EC7FCE5-2D9E-418B-B165-D5D7A79F3262}" srcOrd="0" destOrd="0" presId="urn:microsoft.com/office/officeart/2005/8/layout/default"/>
    <dgm:cxn modelId="{2588E2F7-724E-45ED-B5A4-BF70E41911A7}" srcId="{2C18CE72-1BA8-4604-8EFE-7C8757260825}" destId="{FE0231D2-7746-4424-AD2A-F9CF5348A690}" srcOrd="4" destOrd="0" parTransId="{4C64A619-86A1-41BE-B0C8-7F52BF64F09F}" sibTransId="{77AFBF0D-8604-4E3C-8A93-7CD725C4CE95}"/>
    <dgm:cxn modelId="{953BB963-ABE6-461E-97D0-31D71C1FCCCA}" type="presParOf" srcId="{6F8E4A79-D94D-4ED5-8808-24CE410CA899}" destId="{183394A8-D9ED-4DCC-ADCD-B547AA377DC7}" srcOrd="0" destOrd="0" presId="urn:microsoft.com/office/officeart/2005/8/layout/default"/>
    <dgm:cxn modelId="{4D2885ED-0441-4A84-9803-C01A205777A2}" type="presParOf" srcId="{6F8E4A79-D94D-4ED5-8808-24CE410CA899}" destId="{0C8D7935-A499-4184-B157-0C37A3B1C49B}" srcOrd="1" destOrd="0" presId="urn:microsoft.com/office/officeart/2005/8/layout/default"/>
    <dgm:cxn modelId="{CDD1B23E-C722-43E3-ACF5-1D1D941B40E6}" type="presParOf" srcId="{6F8E4A79-D94D-4ED5-8808-24CE410CA899}" destId="{3BFAD564-E522-47AA-9CEF-21BDEEC09DD2}" srcOrd="2" destOrd="0" presId="urn:microsoft.com/office/officeart/2005/8/layout/default"/>
    <dgm:cxn modelId="{B7DD43EB-B504-43BA-A0AD-5E3FF25E632F}" type="presParOf" srcId="{6F8E4A79-D94D-4ED5-8808-24CE410CA899}" destId="{C5B85F5F-5726-4000-A848-9ADEEF5D0394}" srcOrd="3" destOrd="0" presId="urn:microsoft.com/office/officeart/2005/8/layout/default"/>
    <dgm:cxn modelId="{6F6F325B-148A-4AC7-8BC5-FF461EC24C2B}" type="presParOf" srcId="{6F8E4A79-D94D-4ED5-8808-24CE410CA899}" destId="{B1EC4EBE-CC25-4CA2-AE8D-50A9BACF347E}" srcOrd="4" destOrd="0" presId="urn:microsoft.com/office/officeart/2005/8/layout/default"/>
    <dgm:cxn modelId="{AC5CD2C8-1F7B-4DD0-9868-C5349851377C}" type="presParOf" srcId="{6F8E4A79-D94D-4ED5-8808-24CE410CA899}" destId="{A32E365E-D436-4DC7-A771-C54D202D9E6B}" srcOrd="5" destOrd="0" presId="urn:microsoft.com/office/officeart/2005/8/layout/default"/>
    <dgm:cxn modelId="{C661FA4A-14F3-4C6C-AAE7-B4A358EC65EF}" type="presParOf" srcId="{6F8E4A79-D94D-4ED5-8808-24CE410CA899}" destId="{3EC7FCE5-2D9E-418B-B165-D5D7A79F3262}" srcOrd="6" destOrd="0" presId="urn:microsoft.com/office/officeart/2005/8/layout/default"/>
    <dgm:cxn modelId="{BE5D133B-6129-44DA-B4AB-3793FB16A1F7}" type="presParOf" srcId="{6F8E4A79-D94D-4ED5-8808-24CE410CA899}" destId="{2D768272-FFE5-4F52-9D9C-8CA930F16591}" srcOrd="7" destOrd="0" presId="urn:microsoft.com/office/officeart/2005/8/layout/default"/>
    <dgm:cxn modelId="{B05E53EF-A359-44D0-9CA8-B6E56DA0C3F1}" type="presParOf" srcId="{6F8E4A79-D94D-4ED5-8808-24CE410CA899}" destId="{C549AFB2-0BAA-4E6D-9C7C-50C76A53029F}" srcOrd="8" destOrd="0" presId="urn:microsoft.com/office/officeart/2005/8/layout/default"/>
    <dgm:cxn modelId="{B7BCF219-FBA1-4EC2-A9D5-30E7D950494D}" type="presParOf" srcId="{6F8E4A79-D94D-4ED5-8808-24CE410CA899}" destId="{80BE7E02-4CA8-41C0-8A73-01F1E4A15E6F}" srcOrd="9" destOrd="0" presId="urn:microsoft.com/office/officeart/2005/8/layout/default"/>
    <dgm:cxn modelId="{179457F7-FA83-44AD-9BB3-7401A287B83C}" type="presParOf" srcId="{6F8E4A79-D94D-4ED5-8808-24CE410CA899}" destId="{032D5EDA-C2A1-4CDD-B31E-A5ABE31F0338}" srcOrd="10" destOrd="0" presId="urn:microsoft.com/office/officeart/2005/8/layout/default"/>
    <dgm:cxn modelId="{8AA7B990-8E5A-4243-B7E4-0F651EF451EC}" type="presParOf" srcId="{6F8E4A79-D94D-4ED5-8808-24CE410CA899}" destId="{DC2D8E3C-7943-4640-A91A-4B40E05795D6}" srcOrd="11" destOrd="0" presId="urn:microsoft.com/office/officeart/2005/8/layout/default"/>
    <dgm:cxn modelId="{C7179D99-5BBF-40E4-85E8-F77ABBD9CE49}" type="presParOf" srcId="{6F8E4A79-D94D-4ED5-8808-24CE410CA899}" destId="{17F4EB02-D440-4A3C-AE3A-60577B6DA0C7}" srcOrd="12" destOrd="0" presId="urn:microsoft.com/office/officeart/2005/8/layout/default"/>
    <dgm:cxn modelId="{A86E5168-1121-46D9-9D9D-8017EB93B3B9}" type="presParOf" srcId="{6F8E4A79-D94D-4ED5-8808-24CE410CA899}" destId="{14F55144-65D8-4E79-BAB9-25AAA8733E96}" srcOrd="13" destOrd="0" presId="urn:microsoft.com/office/officeart/2005/8/layout/default"/>
    <dgm:cxn modelId="{FDF6A219-14A8-4A9C-A204-055A71631413}" type="presParOf" srcId="{6F8E4A79-D94D-4ED5-8808-24CE410CA899}" destId="{E317CCC5-0685-4AB6-98C7-844C2815AE6D}" srcOrd="14" destOrd="0" presId="urn:microsoft.com/office/officeart/2005/8/layout/default"/>
    <dgm:cxn modelId="{6BF1F866-7C16-4E14-8872-5366C41D6CA8}" type="presParOf" srcId="{6F8E4A79-D94D-4ED5-8808-24CE410CA899}" destId="{160AC148-21B7-442C-A245-7AA34101D372}" srcOrd="15" destOrd="0" presId="urn:microsoft.com/office/officeart/2005/8/layout/default"/>
    <dgm:cxn modelId="{A31F82A0-AB6A-4953-9E1B-E283FE7056AE}" type="presParOf" srcId="{6F8E4A79-D94D-4ED5-8808-24CE410CA899}" destId="{8E6C57C6-3A27-4AE9-9F3B-1D65031DE388}" srcOrd="16" destOrd="0" presId="urn:microsoft.com/office/officeart/2005/8/layout/default"/>
    <dgm:cxn modelId="{EF73DD38-E1D4-4334-ABAB-0856CA2EDC27}" type="presParOf" srcId="{6F8E4A79-D94D-4ED5-8808-24CE410CA899}" destId="{4F965EB9-A556-41E5-A665-14BA02506225}" srcOrd="17" destOrd="0" presId="urn:microsoft.com/office/officeart/2005/8/layout/default"/>
    <dgm:cxn modelId="{32A266F7-4481-4ABD-B34E-B9A3EB8BA961}" type="presParOf" srcId="{6F8E4A79-D94D-4ED5-8808-24CE410CA899}" destId="{839D85BD-5123-4389-AE65-C3FB264D903E}" srcOrd="18" destOrd="0" presId="urn:microsoft.com/office/officeart/2005/8/layout/default"/>
    <dgm:cxn modelId="{864AB704-706D-4193-88DE-BA5587F55D05}" type="presParOf" srcId="{6F8E4A79-D94D-4ED5-8808-24CE410CA899}" destId="{68D80A6D-3343-4023-8796-19F575548506}" srcOrd="19" destOrd="0" presId="urn:microsoft.com/office/officeart/2005/8/layout/default"/>
    <dgm:cxn modelId="{65235ED8-B1F3-4930-B971-86D152535C43}" type="presParOf" srcId="{6F8E4A79-D94D-4ED5-8808-24CE410CA899}" destId="{039A264E-D727-4C6F-AE48-6D4C82845A66}" srcOrd="20" destOrd="0" presId="urn:microsoft.com/office/officeart/2005/8/layout/default"/>
    <dgm:cxn modelId="{8BDEC0F0-3035-4789-AB85-15D8B82CD66F}" type="presParOf" srcId="{6F8E4A79-D94D-4ED5-8808-24CE410CA899}" destId="{9F75B9F4-F871-4ED3-9E5A-1ACB042CDE16}" srcOrd="21" destOrd="0" presId="urn:microsoft.com/office/officeart/2005/8/layout/default"/>
    <dgm:cxn modelId="{20B7D7CC-15F8-407F-8055-AB1997738131}" type="presParOf" srcId="{6F8E4A79-D94D-4ED5-8808-24CE410CA899}" destId="{DE342B0C-593F-4E84-8953-E541573B23B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394A8-D9ED-4DCC-ADCD-B547AA377DC7}">
      <dsp:nvSpPr>
        <dsp:cNvPr id="0" name=""/>
        <dsp:cNvSpPr/>
      </dsp:nvSpPr>
      <dsp:spPr>
        <a:xfrm>
          <a:off x="770313" y="1245"/>
          <a:ext cx="2087202" cy="12523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Isolation/lack of support</a:t>
          </a:r>
        </a:p>
      </dsp:txBody>
      <dsp:txXfrm>
        <a:off x="770313" y="1245"/>
        <a:ext cx="2087202" cy="1252321"/>
      </dsp:txXfrm>
    </dsp:sp>
    <dsp:sp modelId="{3BFAD564-E522-47AA-9CEF-21BDEEC09DD2}">
      <dsp:nvSpPr>
        <dsp:cNvPr id="0" name=""/>
        <dsp:cNvSpPr/>
      </dsp:nvSpPr>
      <dsp:spPr>
        <a:xfrm>
          <a:off x="3066237" y="1245"/>
          <a:ext cx="2087202" cy="12523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Oddly personal requests from students</a:t>
          </a:r>
        </a:p>
      </dsp:txBody>
      <dsp:txXfrm>
        <a:off x="3066237" y="1245"/>
        <a:ext cx="2087202" cy="1252321"/>
      </dsp:txXfrm>
    </dsp:sp>
    <dsp:sp modelId="{B1EC4EBE-CC25-4CA2-AE8D-50A9BACF347E}">
      <dsp:nvSpPr>
        <dsp:cNvPr id="0" name=""/>
        <dsp:cNvSpPr/>
      </dsp:nvSpPr>
      <dsp:spPr>
        <a:xfrm>
          <a:off x="5362160" y="1245"/>
          <a:ext cx="2087202" cy="12523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Changes/stresses</a:t>
          </a:r>
        </a:p>
      </dsp:txBody>
      <dsp:txXfrm>
        <a:off x="5362160" y="1245"/>
        <a:ext cx="2087202" cy="1252321"/>
      </dsp:txXfrm>
    </dsp:sp>
    <dsp:sp modelId="{3EC7FCE5-2D9E-418B-B165-D5D7A79F3262}">
      <dsp:nvSpPr>
        <dsp:cNvPr id="0" name=""/>
        <dsp:cNvSpPr/>
      </dsp:nvSpPr>
      <dsp:spPr>
        <a:xfrm>
          <a:off x="7658083" y="1245"/>
          <a:ext cx="2087202" cy="12523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Dual roles - 504 Officers and Accommodations Coordinator</a:t>
          </a:r>
        </a:p>
      </dsp:txBody>
      <dsp:txXfrm>
        <a:off x="7658083" y="1245"/>
        <a:ext cx="2087202" cy="1252321"/>
      </dsp:txXfrm>
    </dsp:sp>
    <dsp:sp modelId="{C549AFB2-0BAA-4E6D-9C7C-50C76A53029F}">
      <dsp:nvSpPr>
        <dsp:cNvPr id="0" name=""/>
        <dsp:cNvSpPr/>
      </dsp:nvSpPr>
      <dsp:spPr>
        <a:xfrm>
          <a:off x="770313" y="1462287"/>
          <a:ext cx="2087202" cy="12523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Proctoring logistics</a:t>
          </a:r>
        </a:p>
      </dsp:txBody>
      <dsp:txXfrm>
        <a:off x="770313" y="1462287"/>
        <a:ext cx="2087202" cy="1252321"/>
      </dsp:txXfrm>
    </dsp:sp>
    <dsp:sp modelId="{032D5EDA-C2A1-4CDD-B31E-A5ABE31F0338}">
      <dsp:nvSpPr>
        <dsp:cNvPr id="0" name=""/>
        <dsp:cNvSpPr/>
      </dsp:nvSpPr>
      <dsp:spPr>
        <a:xfrm>
          <a:off x="3066237" y="1462287"/>
          <a:ext cx="2087202" cy="12523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Technology awareness/use</a:t>
          </a:r>
        </a:p>
      </dsp:txBody>
      <dsp:txXfrm>
        <a:off x="3066237" y="1462287"/>
        <a:ext cx="2087202" cy="1252321"/>
      </dsp:txXfrm>
    </dsp:sp>
    <dsp:sp modelId="{17F4EB02-D440-4A3C-AE3A-60577B6DA0C7}">
      <dsp:nvSpPr>
        <dsp:cNvPr id="0" name=""/>
        <dsp:cNvSpPr/>
      </dsp:nvSpPr>
      <dsp:spPr>
        <a:xfrm>
          <a:off x="5362160" y="1462287"/>
          <a:ext cx="2087202" cy="12523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Faculty engagement/compliance</a:t>
          </a:r>
        </a:p>
      </dsp:txBody>
      <dsp:txXfrm>
        <a:off x="5362160" y="1462287"/>
        <a:ext cx="2087202" cy="1252321"/>
      </dsp:txXfrm>
    </dsp:sp>
    <dsp:sp modelId="{E317CCC5-0685-4AB6-98C7-844C2815AE6D}">
      <dsp:nvSpPr>
        <dsp:cNvPr id="0" name=""/>
        <dsp:cNvSpPr/>
      </dsp:nvSpPr>
      <dsp:spPr>
        <a:xfrm>
          <a:off x="7658083" y="1462287"/>
          <a:ext cx="2087202" cy="12523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Boundaries - extra jobs tacked on?  10-month position? Summer requests? Weekend requests? </a:t>
          </a:r>
          <a:r>
            <a:rPr lang="en-US" sz="1100" kern="1200" dirty="0">
              <a:solidFill>
                <a:schemeClr val="bg1"/>
              </a:solidFill>
            </a:rPr>
            <a:t>Vacation</a:t>
          </a:r>
          <a:r>
            <a:rPr lang="en-US" sz="1200" kern="1200" dirty="0">
              <a:solidFill>
                <a:schemeClr val="bg1"/>
              </a:solidFill>
            </a:rPr>
            <a:t> requests? How do you take medical leave? </a:t>
          </a:r>
        </a:p>
      </dsp:txBody>
      <dsp:txXfrm>
        <a:off x="7658083" y="1462287"/>
        <a:ext cx="2087202" cy="1252321"/>
      </dsp:txXfrm>
    </dsp:sp>
    <dsp:sp modelId="{8E6C57C6-3A27-4AE9-9F3B-1D65031DE388}">
      <dsp:nvSpPr>
        <dsp:cNvPr id="0" name=""/>
        <dsp:cNvSpPr/>
      </dsp:nvSpPr>
      <dsp:spPr>
        <a:xfrm>
          <a:off x="770313" y="2923329"/>
          <a:ext cx="2087202" cy="12523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1"/>
              </a:solidFill>
            </a:rPr>
            <a:t>Self-care and shutting down  inner monologues of guilt? </a:t>
          </a:r>
        </a:p>
      </dsp:txBody>
      <dsp:txXfrm>
        <a:off x="770313" y="2923329"/>
        <a:ext cx="2087202" cy="1252321"/>
      </dsp:txXfrm>
    </dsp:sp>
    <dsp:sp modelId="{839D85BD-5123-4389-AE65-C3FB264D903E}">
      <dsp:nvSpPr>
        <dsp:cNvPr id="0" name=""/>
        <dsp:cNvSpPr/>
      </dsp:nvSpPr>
      <dsp:spPr>
        <a:xfrm>
          <a:off x="3066237" y="2923329"/>
          <a:ext cx="2087202" cy="12523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Insecurity - Am I making the right decision? Do other professionals already know this, and it is obvious? Second-guessing? </a:t>
          </a:r>
        </a:p>
      </dsp:txBody>
      <dsp:txXfrm>
        <a:off x="3066237" y="2923329"/>
        <a:ext cx="2087202" cy="1252321"/>
      </dsp:txXfrm>
    </dsp:sp>
    <dsp:sp modelId="{039A264E-D727-4C6F-AE48-6D4C82845A66}">
      <dsp:nvSpPr>
        <dsp:cNvPr id="0" name=""/>
        <dsp:cNvSpPr/>
      </dsp:nvSpPr>
      <dsp:spPr>
        <a:xfrm>
          <a:off x="5362160" y="2923329"/>
          <a:ext cx="2087202" cy="12523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The negativity loop</a:t>
          </a:r>
        </a:p>
      </dsp:txBody>
      <dsp:txXfrm>
        <a:off x="5362160" y="2923329"/>
        <a:ext cx="2087202" cy="1252321"/>
      </dsp:txXfrm>
    </dsp:sp>
    <dsp:sp modelId="{DE342B0C-593F-4E84-8953-E541573B23B7}">
      <dsp:nvSpPr>
        <dsp:cNvPr id="0" name=""/>
        <dsp:cNvSpPr/>
      </dsp:nvSpPr>
      <dsp:spPr>
        <a:xfrm>
          <a:off x="7658083" y="2923329"/>
          <a:ext cx="2087202" cy="12523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How has the pandemic affected you as a small office person?</a:t>
          </a:r>
        </a:p>
      </dsp:txBody>
      <dsp:txXfrm>
        <a:off x="7658083" y="2923329"/>
        <a:ext cx="2087202" cy="1252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0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9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0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9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E1B1-3AC0-4E0C-8B0C-93FED9787D8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6ADE-3A68-4021-B8ED-9622BBBF8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communityglobal.org/stages-of-community-build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>
                <a:solidFill>
                  <a:schemeClr val="bg1"/>
                </a:solidFill>
              </a:rPr>
              <a:t>Navigating Challenges in Small Student Disability Services Offices</a:t>
            </a:r>
            <a:br>
              <a:rPr lang="en-US" sz="4400">
                <a:solidFill>
                  <a:schemeClr val="bg1"/>
                </a:solidFill>
              </a:rPr>
            </a:b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6199" y="267400"/>
            <a:ext cx="4585939" cy="1472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Going It (Almost) Alone</a:t>
            </a:r>
            <a:endParaRPr lang="en-US" sz="34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2755" y="3256616"/>
            <a:ext cx="4692383" cy="2016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/>
              <a:t>        </a:t>
            </a:r>
            <a:r>
              <a:rPr lang="en-US" sz="2400" b="1"/>
              <a:t>Presenters/Moderators</a:t>
            </a:r>
            <a:r>
              <a:rPr lang="en-US" sz="2000"/>
              <a:t>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Vanessa Case, Paul Smith’s College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Kris Percival, St. Joseph’s University New York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4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Session Inspiration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Vanessa &amp; Kris’s shared reaction to the announcement that NYSDSC’s June Conference was back in person this year</a:t>
            </a:r>
          </a:p>
          <a:p>
            <a:r>
              <a:rPr lang="en-US" sz="2400" dirty="0"/>
              <a:t>Social anxiety + Covid anxiety</a:t>
            </a:r>
          </a:p>
          <a:p>
            <a:r>
              <a:rPr lang="en-US" sz="2400" dirty="0"/>
              <a:t>Feared we would miss the Long Covid presentation (fears allayed)! </a:t>
            </a:r>
          </a:p>
          <a:p>
            <a:r>
              <a:rPr lang="en-US" sz="2400" dirty="0"/>
              <a:t>And yet…we are the lone representatives from our colleges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838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60028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FA64B84-CE2D-4179-B018-A71AC174C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59632" cy="6858000"/>
          </a:xfrm>
          <a:custGeom>
            <a:avLst/>
            <a:gdLst>
              <a:gd name="connsiteX0" fmla="*/ 0 w 3459632"/>
              <a:gd name="connsiteY0" fmla="*/ 0 h 6858000"/>
              <a:gd name="connsiteX1" fmla="*/ 283478 w 3459632"/>
              <a:gd name="connsiteY1" fmla="*/ 0 h 6858000"/>
              <a:gd name="connsiteX2" fmla="*/ 3459632 w 3459632"/>
              <a:gd name="connsiteY2" fmla="*/ 6858000 h 6858000"/>
              <a:gd name="connsiteX3" fmla="*/ 0 w 345963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9632" h="6858000">
                <a:moveTo>
                  <a:pt x="0" y="0"/>
                </a:moveTo>
                <a:lnTo>
                  <a:pt x="283478" y="0"/>
                </a:lnTo>
                <a:lnTo>
                  <a:pt x="34596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95A2E2-224B-4FA0-B323-9E61AD306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002" y="1870075"/>
            <a:ext cx="9612178" cy="595651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0" y="2167900"/>
            <a:ext cx="11623040" cy="303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                     </a:t>
            </a:r>
            <a:r>
              <a:rPr lang="en-US" sz="3600" dirty="0">
                <a:solidFill>
                  <a:srgbClr val="FFFFFF"/>
                </a:solidFill>
              </a:rPr>
              <a:t>And yet…</a:t>
            </a:r>
          </a:p>
          <a:p>
            <a:pPr marL="0" indent="0">
              <a:buNone/>
            </a:pPr>
            <a:endParaRPr lang="en-US" sz="3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                     we are the lone representatives from our colleges</a:t>
            </a:r>
          </a:p>
          <a:p>
            <a:pPr marL="0" indent="0">
              <a:buNone/>
            </a:pPr>
            <a:endParaRPr lang="en-US" sz="36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61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60028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FA64B84-CE2D-4179-B018-A71AC174C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59632" cy="6858000"/>
          </a:xfrm>
          <a:custGeom>
            <a:avLst/>
            <a:gdLst>
              <a:gd name="connsiteX0" fmla="*/ 0 w 3459632"/>
              <a:gd name="connsiteY0" fmla="*/ 0 h 6858000"/>
              <a:gd name="connsiteX1" fmla="*/ 283478 w 3459632"/>
              <a:gd name="connsiteY1" fmla="*/ 0 h 6858000"/>
              <a:gd name="connsiteX2" fmla="*/ 3459632 w 3459632"/>
              <a:gd name="connsiteY2" fmla="*/ 6858000 h 6858000"/>
              <a:gd name="connsiteX3" fmla="*/ 0 w 345963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9632" h="6858000">
                <a:moveTo>
                  <a:pt x="0" y="0"/>
                </a:moveTo>
                <a:lnTo>
                  <a:pt x="283478" y="0"/>
                </a:lnTo>
                <a:lnTo>
                  <a:pt x="34596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95A2E2-224B-4FA0-B323-9E61AD306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002" y="1870075"/>
            <a:ext cx="9612178" cy="595651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23053" y="2221250"/>
            <a:ext cx="10735945" cy="3089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                     </a:t>
            </a:r>
            <a:endParaRPr lang="en-US" sz="3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We juggle many responsibilities,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                                               and it is relentlessly stressful…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42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9158" y="364968"/>
            <a:ext cx="5259707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Community Building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8" name="Picture 7" descr="A group of people dancing&#10;&#10;Description automatically generated with low confidence">
            <a:extLst>
              <a:ext uri="{FF2B5EF4-FFF2-40B4-BE49-F238E27FC236}">
                <a16:creationId xmlns:a16="http://schemas.microsoft.com/office/drawing/2014/main" id="{40ADF4F6-58A0-2557-6DC8-53F94E5D6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121" r="29062" b="1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6816" y="2055498"/>
            <a:ext cx="5940552" cy="414210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Let’s get to know each other! </a:t>
            </a:r>
          </a:p>
          <a:p>
            <a:endParaRPr lang="en-US" sz="1800" dirty="0"/>
          </a:p>
          <a:p>
            <a:r>
              <a:rPr lang="en-US" sz="2400" dirty="0"/>
              <a:t>Name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College/University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One thing you like about being in a small office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One thing you dislike about being in a small office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94FEF9-EB26-EC6F-7542-54652A70C38E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onecommunityglobal.org/stages-of-community-building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4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Opening it up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B98D7B-4ED9-9D99-3656-A5DBBB8B4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649218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680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22042</TotalTime>
  <Words>260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Navigating Challenges in Small Student Disability Services Offices </vt:lpstr>
      <vt:lpstr>Session Inspiration </vt:lpstr>
      <vt:lpstr>PowerPoint Presentation</vt:lpstr>
      <vt:lpstr>PowerPoint Presentation</vt:lpstr>
      <vt:lpstr>Community Building</vt:lpstr>
      <vt:lpstr>Opening it up</vt:lpstr>
    </vt:vector>
  </TitlesOfParts>
  <Company>St Josephs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it (almost) alone</dc:title>
  <dc:creator>Kris Percival</dc:creator>
  <cp:lastModifiedBy>Vanessa Case</cp:lastModifiedBy>
  <cp:revision>11</cp:revision>
  <dcterms:created xsi:type="dcterms:W3CDTF">2022-05-17T14:25:02Z</dcterms:created>
  <dcterms:modified xsi:type="dcterms:W3CDTF">2022-06-23T18:26:25Z</dcterms:modified>
</cp:coreProperties>
</file>