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Merriweather" pitchFamily="2" charset="77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4181"/>
    <p:restoredTop sz="86385"/>
  </p:normalViewPr>
  <p:slideViewPr>
    <p:cSldViewPr snapToGrid="0">
      <p:cViewPr varScale="1">
        <p:scale>
          <a:sx n="126" d="100"/>
          <a:sy n="126" d="100"/>
        </p:scale>
        <p:origin x="75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103d008e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103d008e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cf9ff80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cf9ff80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1ae43d53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1ae43d53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1ae43d53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1ae43d53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b23085f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b23085f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103d008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103d008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b23085f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b23085f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cf9ff80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cf9ff80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103d008e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103d008e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103d008e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103d008e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1ae43d5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1ae43d5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 Therapy for Self-Care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An Introduction and Experiential for Disability Professionals in Higher Education</a:t>
            </a:r>
            <a:endParaRPr sz="1400"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 DiSciullo, MS, LCAT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SUNY New Paltz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 descr="This shows the inside of the box responding to the prompt &quot;how you feel on the inside&quot; and has words, scribbles that reflect turmoil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686402" y="-152426"/>
            <a:ext cx="3548049" cy="473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 descr="This shows the outside of a heart shaped box that was created in response to the prompt &quot;Who you show to the outside world&quot; and has a sun, hearts and the words girl bos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38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F8DEB9-9226-41A3-6F1F-DD953B33A5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136" y="43117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Artwork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 descr="This is a photo of a student holding their artwork- a stone with a dolphin painted on the outsid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00" y="152400"/>
            <a:ext cx="5524500" cy="31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235300" y="3305725"/>
            <a:ext cx="8729400" cy="17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“I picked the dolphin because dolphins have shown signs of human-like intelligence, and I highly value my capacity to reason. But I also long for the freedom of movement that dolphins must have, being able to maneuver agilely through the water. I’m not exactly athletic, and I struggle with time management, so I always feel like I’m stumbling through both space and time.” </a:t>
            </a:r>
            <a:endParaRPr sz="115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“To show the dolphin is me, I added my signature hairstyle. I thought it’d be funny to make it look like I’d abruptly transformed into a dolphin, so I did my best to show the sleeves of my sweatshirt dangling off the flippers and the tail coming out one pant leg.”</a:t>
            </a:r>
            <a:endParaRPr sz="115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15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“The freedom from my current physical and societal constraints is what the dolphin form represents to me,” Contzius said.  </a:t>
            </a:r>
            <a:endParaRPr sz="115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5" name="Google Shape;135;p24" descr="This shows several stones with spirit animals painted on them"/>
          <p:cNvPicPr preferRelativeResize="0"/>
          <p:nvPr/>
        </p:nvPicPr>
        <p:blipFill rotWithShape="1">
          <a:blip r:embed="rId4">
            <a:alphaModFix/>
          </a:blip>
          <a:srcRect t="24196"/>
          <a:stretch/>
        </p:blipFill>
        <p:spPr>
          <a:xfrm>
            <a:off x="5861305" y="694250"/>
            <a:ext cx="3103396" cy="17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B3AAB-1799-6DF5-7337-0F7A8536D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5782" y="98661"/>
            <a:ext cx="3276627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Oracle Highlight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 Experiential</a:t>
            </a:r>
            <a:endParaRPr dirty="0"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304800" y="1503825"/>
            <a:ext cx="3704400" cy="2049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highlight>
                  <a:schemeClr val="dk1"/>
                </a:highlight>
              </a:rPr>
              <a:t>Scribble Drawings </a:t>
            </a:r>
            <a:endParaRPr sz="2200" b="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" sz="2200">
                <a:solidFill>
                  <a:schemeClr val="lt1"/>
                </a:solidFill>
                <a:highlight>
                  <a:schemeClr val="dk1"/>
                </a:highlight>
              </a:rPr>
              <a:t>Create a free scribble</a:t>
            </a:r>
            <a:endParaRPr sz="22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" sz="2200">
                <a:solidFill>
                  <a:schemeClr val="lt1"/>
                </a:solidFill>
                <a:highlight>
                  <a:schemeClr val="dk1"/>
                </a:highlight>
              </a:rPr>
              <a:t>Trade with a partner</a:t>
            </a:r>
            <a:endParaRPr sz="22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AutoNum type="arabicPeriod"/>
            </a:pPr>
            <a:r>
              <a:rPr lang="en" sz="2200">
                <a:solidFill>
                  <a:schemeClr val="lt1"/>
                </a:solidFill>
                <a:highlight>
                  <a:schemeClr val="dk1"/>
                </a:highlight>
              </a:rPr>
              <a:t>Create an image using the scribble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2"/>
          </p:nvPr>
        </p:nvSpPr>
        <p:spPr>
          <a:xfrm>
            <a:off x="4672850" y="112050"/>
            <a:ext cx="4336800" cy="4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Considerations when processing the activity:</a:t>
            </a:r>
            <a:endParaRPr sz="2200" b="1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-How do you handle the unexpected?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-What was it like surrendering your scribble to someone else?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-How does perception play a role in how we see things?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-Do you see any parallels to how your approach life?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Questions?</a:t>
            </a:r>
            <a:endParaRPr sz="2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Emi DiSciullo, MS, LCAT, ATR-BC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SUNY New Paltz, Disability Resource Center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b="1"/>
              <a:t>disciule@newpaltz.edu</a:t>
            </a: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Introductions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What is Art Therapy?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How can Art Therapy benefit students in a DRC setting?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Art Experiential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Q&amp;A</a:t>
            </a:r>
            <a:endParaRPr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Introductions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644675" y="230975"/>
            <a:ext cx="4166400" cy="43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Introduce yourself with a drawing of something that begins with the first letter of your name. </a:t>
            </a:r>
            <a:endParaRPr sz="2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9003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Art Therapy?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530425" y="191100"/>
            <a:ext cx="4280700" cy="44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 dirty="0">
                <a:solidFill>
                  <a:srgbClr val="44697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AMERICAN ART THERAPY ASSOCIATION (AATA) definition:</a:t>
            </a:r>
            <a:endParaRPr sz="1350" b="1" dirty="0">
              <a:solidFill>
                <a:srgbClr val="44697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4697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44697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Art therapy is an integrative mental health and human services profession that enriches the lives of individuals, families, and communities through active art-making, creative process, applied psychological theory, and human experience within a psychotherapeutic relationship.</a:t>
            </a:r>
            <a:endParaRPr sz="1350" dirty="0">
              <a:solidFill>
                <a:srgbClr val="44697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FFFF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.</a:t>
            </a:r>
            <a:endParaRPr sz="1350" dirty="0">
              <a:solidFill>
                <a:srgbClr val="FFFF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44697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Art therapy, facilitated by a professional art therapist, effectively supports personal and relational treatment goals as well as community concerns. Art therapy is used to improve cognitive and sensorimotor functions, foster self-esteem and self-awareness, cultivate emotional resilience, promote insight, enhance social skills, reduce and resolve conflicts and distress, and advance societal and ecological change.</a:t>
            </a:r>
            <a:endParaRPr sz="1350" dirty="0">
              <a:solidFill>
                <a:srgbClr val="44697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825E-F2AA-CFCC-5A49-45FDB9FD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SUNY New Paltz </a:t>
            </a:r>
            <a:br>
              <a:rPr lang="en-US" dirty="0"/>
            </a:br>
            <a:r>
              <a:rPr lang="en-US" i="1" dirty="0"/>
              <a:t>Programs Offered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914EC-685D-90BB-0920-FCE37100D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" y="1656080"/>
            <a:ext cx="3704400" cy="26314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Open studio art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Topic based artmaking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Eco Art Excursions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Museum Field trips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4A2E4-C36F-8A22-EB44-11CBBEC62F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5360" y="294640"/>
            <a:ext cx="4047665" cy="4521200"/>
          </a:xfrm>
        </p:spPr>
        <p:txBody>
          <a:bodyPr>
            <a:normAutofit fontScale="85000" lnSpcReduction="20000"/>
          </a:bodyPr>
          <a:lstStyle/>
          <a:p>
            <a:pPr marL="146050" indent="0">
              <a:buNone/>
            </a:pPr>
            <a:r>
              <a:rPr lang="en-US" sz="3300" dirty="0">
                <a:solidFill>
                  <a:schemeClr val="accent1"/>
                </a:solidFill>
              </a:rPr>
              <a:t>Benefits of Art Therapy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-Connecting with others &amp; improved empathy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-Development of communication skills -Self-expression &amp; awareness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-Self-regulation/ Development of coping skills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-Creative exploration of ideas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-Improve self-esteem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-Personal Growth Topics Explored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-Identity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-Self-Image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-Stress management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-Inclusivity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-Social issues</a:t>
            </a:r>
          </a:p>
          <a:p>
            <a:pPr marL="14605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773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 descr="The door to the art therapy room. There are several signs that say Art Therapy and the hours the room is ope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0225" y="651164"/>
            <a:ext cx="2761724" cy="414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This is a photo of this inside of the art room. A large table with materials set out is featured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300" y="623455"/>
            <a:ext cx="3241701" cy="417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A photo showing the entrance to the art therapy room. Students can use this space to relax, reflect and chill out. Additionally, the space is used as a study space or for extra materials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6809" y="696184"/>
            <a:ext cx="3098400" cy="4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2200D5-9F0B-4027-D5C1-E59B398FEA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7781" y="126371"/>
            <a:ext cx="4253345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Art Therapy Room Photos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 descr="This is a watercolor painting of a person putting their head down on their knees enclosed in a purple bubble surrounded by other people interacting with one anothe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08362" y="678872"/>
            <a:ext cx="6442365" cy="44646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6113C-CDA8-093B-80BD-E6F2AAB761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428" y="98662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Artwork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 descr="This is a watercolor painting responding to the prompt how have you grown this year? It shows a person at the bottom of a staircase with their head in the knees.  Each step going up has 2 people working togethe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842654" y="900544"/>
            <a:ext cx="5537199" cy="41459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8D7E7-F43B-6E6D-F6DF-D13F6B77F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846" y="15408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Artwork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 descr="These are 2 paintings hung on a bulletin board. One is a splatter painting, the other is of a sunse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 descr="This picture is of artwork created using nature objects- sticks and flowers over a pencil drawing."/>
          <p:cNvPicPr preferRelativeResize="0"/>
          <p:nvPr/>
        </p:nvPicPr>
        <p:blipFill rotWithShape="1">
          <a:blip r:embed="rId4">
            <a:alphaModFix/>
          </a:blip>
          <a:srcRect l="14553" t="32482" r="16864" b="26893"/>
          <a:stretch/>
        </p:blipFill>
        <p:spPr>
          <a:xfrm>
            <a:off x="3994375" y="1008525"/>
            <a:ext cx="5028726" cy="305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EFB18-2871-790B-5FB0-1C003B218E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8063" y="223353"/>
            <a:ext cx="3581427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artwork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Macintosh PowerPoint</Application>
  <PresentationFormat>On-screen Show (16:9)</PresentationFormat>
  <Paragraphs>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Georgia</vt:lpstr>
      <vt:lpstr>Merriweather</vt:lpstr>
      <vt:lpstr>Roboto</vt:lpstr>
      <vt:lpstr>Paradigm</vt:lpstr>
      <vt:lpstr>Art Therapy for Self-Care An Introduction and Experiential for Disability Professionals in Higher Education</vt:lpstr>
      <vt:lpstr>Agenda</vt:lpstr>
      <vt:lpstr>Introductions</vt:lpstr>
      <vt:lpstr>What is Art Therapy? </vt:lpstr>
      <vt:lpstr>SUNY New Paltz  Programs Offered</vt:lpstr>
      <vt:lpstr>Art Therapy Room Photos</vt:lpstr>
      <vt:lpstr>Student Artwork</vt:lpstr>
      <vt:lpstr>Student Artwork</vt:lpstr>
      <vt:lpstr>Student artwork</vt:lpstr>
      <vt:lpstr>Student Artwork</vt:lpstr>
      <vt:lpstr>Oracle Highlight</vt:lpstr>
      <vt:lpstr>Art Experiential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Therapy for Self-Care An Introduction and Experiential for Disability Professionals in Higher Education</dc:title>
  <cp:lastModifiedBy>Rob Disciullo</cp:lastModifiedBy>
  <cp:revision>1</cp:revision>
  <dcterms:modified xsi:type="dcterms:W3CDTF">2022-06-09T13:45:12Z</dcterms:modified>
</cp:coreProperties>
</file>